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6" autoAdjust="0"/>
    <p:restoredTop sz="94660"/>
  </p:normalViewPr>
  <p:slideViewPr>
    <p:cSldViewPr snapToGrid="0">
      <p:cViewPr varScale="1">
        <p:scale>
          <a:sx n="95" d="100"/>
          <a:sy n="95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32E56ADE-6C21-4CA4-8178-866C5F80499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F1B9029C-30FA-4E53-B0B0-CD91773A9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81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49E3E26A-A0F0-4D76-BEBD-7D7E17E991DE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CFBC8A44-514A-4ECB-B66F-E750EE6A63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6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29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8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6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2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92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4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5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7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6A3A-F7C2-4419-AB1E-8DE86FA4A4C4}" type="datetimeFigureOut">
              <a:rPr kumimoji="1" lang="ja-JP" altLang="en-US" smtClean="0"/>
              <a:t>2021/4/14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4B48-C2FB-4159-91EB-59AC81BFD7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9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1180" y="120580"/>
            <a:ext cx="7050819" cy="1131556"/>
          </a:xfrm>
        </p:spPr>
        <p:txBody>
          <a:bodyPr>
            <a:normAutofit/>
          </a:bodyPr>
          <a:lstStyle/>
          <a:p>
            <a:pPr>
              <a:lnSpc>
                <a:spcPts val="6800"/>
              </a:lnSpc>
            </a:pPr>
            <a:r>
              <a:rPr lang="ja-JP" altLang="en-US" sz="44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フットケア</a:t>
            </a:r>
            <a:r>
              <a:rPr lang="en-US" altLang="ja-JP" sz="44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44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勉強会①</a:t>
            </a:r>
            <a:endParaRPr lang="ja-JP" altLang="en-US" sz="4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1180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81590" y="1252136"/>
            <a:ext cx="496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日（日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06497" y="2833635"/>
            <a:ext cx="6280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・外園さんからの</a:t>
            </a:r>
            <a:r>
              <a:rPr lang="ja-JP" altLang="en-US" sz="4000" dirty="0" smtClean="0">
                <a:solidFill>
                  <a:srgbClr val="FF0000"/>
                </a:solidFill>
              </a:rPr>
              <a:t>質問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endParaRPr lang="ja-JP" altLang="en-US" sz="4000" dirty="0">
              <a:solidFill>
                <a:srgbClr val="FF0000"/>
              </a:solidFill>
            </a:endParaRPr>
          </a:p>
          <a:p>
            <a:r>
              <a:rPr lang="ja-JP" altLang="en-US" sz="4000" dirty="0">
                <a:solidFill>
                  <a:srgbClr val="FF0000"/>
                </a:solidFill>
              </a:rPr>
              <a:t>・観察力を鍛える</a:t>
            </a:r>
            <a:r>
              <a:rPr lang="ja-JP" altLang="en-US" sz="4000" dirty="0" smtClean="0">
                <a:solidFill>
                  <a:srgbClr val="FF0000"/>
                </a:solidFill>
              </a:rPr>
              <a:t>！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フットケアカルテ</a:t>
            </a:r>
            <a:r>
              <a:rPr lang="ja-JP" altLang="en-US" sz="4000" dirty="0">
                <a:solidFill>
                  <a:srgbClr val="FF0000"/>
                </a:solidFill>
              </a:rPr>
              <a:t>の再確認①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32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Calibri Light</vt:lpstr>
      <vt:lpstr>Office テーマ</vt:lpstr>
      <vt:lpstr>フットケアZOOM勉強会①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フットケア勉強会＆相談会</dc:title>
  <dc:creator>Miyazaki Kazuhiro</dc:creator>
  <cp:lastModifiedBy>medisemi</cp:lastModifiedBy>
  <cp:revision>35</cp:revision>
  <cp:lastPrinted>2021-03-06T04:39:19Z</cp:lastPrinted>
  <dcterms:created xsi:type="dcterms:W3CDTF">2021-02-07T04:06:08Z</dcterms:created>
  <dcterms:modified xsi:type="dcterms:W3CDTF">2021-04-14T06:51:41Z</dcterms:modified>
</cp:coreProperties>
</file>